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04414B-0829-44F9-94F9-08C156A322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A38D1D9-6727-47ED-A1EB-D719C88C0E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DE85F0-CC60-4A76-9F9F-7BC37053D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9993-DC3D-4E2A-8A06-C031E46FC6F6}" type="datetimeFigureOut">
              <a:rPr lang="it-IT" smtClean="0"/>
              <a:t>17/09/2020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A3C6D7A-3ED6-47F7-B1F5-A2FF3B3F4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3B074BC-2AF8-45CA-839B-F97F68D18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5283-5DE2-4E6E-95E9-C05A28D08A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426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3493C8-55BE-452C-BB8C-D95F1BC86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3508224-186B-4C9E-A804-7AA3F9412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ABF0367-EDD3-4B1E-BAAB-F269967D7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9993-DC3D-4E2A-8A06-C031E46FC6F6}" type="datetimeFigureOut">
              <a:rPr lang="it-IT" smtClean="0"/>
              <a:t>17/09/2020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464A8A7-64A6-404F-A77F-E4D573809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8147D22-B4EE-4807-9E23-D5E896FBB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5283-5DE2-4E6E-95E9-C05A28D08A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5971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3BA395E4-9AD0-47C7-94AB-B4BA02AE16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5A9B349-22D2-4F8A-8962-EBAE61EC70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8F45C9B-253E-4628-81A0-9567FBB21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9993-DC3D-4E2A-8A06-C031E46FC6F6}" type="datetimeFigureOut">
              <a:rPr lang="it-IT" smtClean="0"/>
              <a:t>17/09/2020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CDF5274-DA34-4688-ADB9-44C2C3B3C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D8602AE-91CA-468A-BBB6-FF48F6C6C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5283-5DE2-4E6E-95E9-C05A28D08A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7804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F20BFC-244C-499E-9855-B754F057F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02E03A0-EBAA-477D-8FB7-DD8E92DF2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946786D-3E91-4310-9A39-879D73B21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9993-DC3D-4E2A-8A06-C031E46FC6F6}" type="datetimeFigureOut">
              <a:rPr lang="it-IT" smtClean="0"/>
              <a:t>17/09/2020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DE7F305-2AC7-42B6-8D5D-28BD295EA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DD69351-F4F4-4D87-8E53-B3393EB38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5283-5DE2-4E6E-95E9-C05A28D08A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1934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B787C0-3055-4E9B-B31F-68D3365F3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71D05EB-54C5-4122-B98E-A043E7ADE1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428D4A7-7612-4D90-88A4-CCFB31A74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9993-DC3D-4E2A-8A06-C031E46FC6F6}" type="datetimeFigureOut">
              <a:rPr lang="it-IT" smtClean="0"/>
              <a:t>17/09/2020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8806053-8150-4130-B0F7-1B8243915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96D3BCA-848E-4BBF-8034-15497F2A1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5283-5DE2-4E6E-95E9-C05A28D08A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244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A52BDE9-BDDF-489E-89A6-444647C73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815EF89-6BB6-43F8-AB76-1328954B64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2CB6984-F9C8-4A3E-8955-62BB46C60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4A2F0CC-3153-4A9B-8F08-CB4208F14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9993-DC3D-4E2A-8A06-C031E46FC6F6}" type="datetimeFigureOut">
              <a:rPr lang="it-IT" smtClean="0"/>
              <a:t>17/09/2020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15D4210-A4BC-4281-8D58-1BA4BFC0F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5AAC4F9-BD1B-482D-9749-35EBBCA00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5283-5DE2-4E6E-95E9-C05A28D08A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2509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0A51F8-F9D1-4F9E-9DB5-61F5899C8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A0C66F8-4AD5-4F34-AF85-FF705A705A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CD2C51E-03BA-40DD-8A82-E1FBE35C8B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981C551-8029-47B5-BA54-DE2BBAA671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8BFC94A-59D6-4E0D-8E79-DB0809D8E5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883E4E0-EF64-47F5-85A0-8EB3B2CBF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9993-DC3D-4E2A-8A06-C031E46FC6F6}" type="datetimeFigureOut">
              <a:rPr lang="it-IT" smtClean="0"/>
              <a:t>17/09/2020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2F3229C-AC64-4CE1-A3C3-D9A72AFE8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79B6C4A-C22C-4613-BD7A-CEB2B5BF0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5283-5DE2-4E6E-95E9-C05A28D08A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1570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901D8B-7F14-4B26-BB65-987B47D43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9ECE633-9FF0-4C38-8357-C3155EA25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9993-DC3D-4E2A-8A06-C031E46FC6F6}" type="datetimeFigureOut">
              <a:rPr lang="it-IT" smtClean="0"/>
              <a:t>17/09/2020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8520817-5FA4-43F2-9A10-84538DF6B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87DB463-AE94-4AC6-A6E2-05EBF3F80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5283-5DE2-4E6E-95E9-C05A28D08A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3132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BE885BE-9A18-4DC6-9D79-072B1A487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9993-DC3D-4E2A-8A06-C031E46FC6F6}" type="datetimeFigureOut">
              <a:rPr lang="it-IT" smtClean="0"/>
              <a:t>17/09/2020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A5B419C-6595-41D7-88A2-BEB5E2E5D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2308DA2-E003-4966-BCF7-96E65A8A6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5283-5DE2-4E6E-95E9-C05A28D08A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1407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F98428-613E-4625-A590-851031B2F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538B2DF-B0E1-49B3-96A2-231B40655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5E284C8-3B46-4443-AC39-B818CF541E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EC640C7-CBE4-4902-BB4F-6CEE0438D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9993-DC3D-4E2A-8A06-C031E46FC6F6}" type="datetimeFigureOut">
              <a:rPr lang="it-IT" smtClean="0"/>
              <a:t>17/09/2020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E5E3D5A-00D3-4ABC-9CD4-AF25BF6F5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07248D4-2783-4CE1-915B-752A130DD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5283-5DE2-4E6E-95E9-C05A28D08A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4958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2F20BC-C64D-4D4E-B927-FBCD88F86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8EEE699-25FE-47D2-9F07-67B74CB21D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57A7860-BB2E-4CBA-B01E-B1D279BBF6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3279746-CE5C-4463-8A60-DE3658C12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9993-DC3D-4E2A-8A06-C031E46FC6F6}" type="datetimeFigureOut">
              <a:rPr lang="it-IT" smtClean="0"/>
              <a:t>17/09/2020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7B42D45-1C03-42CF-95FC-249EC54A7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A74A23F-F6FF-4CA4-AC52-20905D36F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5283-5DE2-4E6E-95E9-C05A28D08A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745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0F9F0A1-1733-4766-8D90-ACC137FF5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FF10AF3-84D7-4146-AE2B-EBB18C5E84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E28FDEE-12FA-47CD-BE49-69407C3E2A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49993-DC3D-4E2A-8A06-C031E46FC6F6}" type="datetimeFigureOut">
              <a:rPr lang="it-IT" smtClean="0"/>
              <a:t>17/09/2020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5C7FE41-CCB2-4CCF-809B-42A1D55C3E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834E406-FD75-4FEE-BC59-542B07DA43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95283-5DE2-4E6E-95E9-C05A28D08A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4031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CCA6E0-36A2-4813-B50D-30E2AC652F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Unità di misura del </a:t>
            </a:r>
            <a:br>
              <a:rPr lang="it-IT" b="1" dirty="0">
                <a:solidFill>
                  <a:srgbClr val="FF0000"/>
                </a:solidFill>
              </a:rPr>
            </a:br>
            <a:r>
              <a:rPr lang="it-IT" b="1" dirty="0">
                <a:solidFill>
                  <a:srgbClr val="FF0000"/>
                </a:solidFill>
              </a:rPr>
              <a:t>Sistema Internazionale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5BC26FD-9C1E-42AA-87E5-3C49BC59EC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4812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F5F00E6-F1FB-4B38-9EE3-87BE2720E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183" y="950981"/>
            <a:ext cx="10515600" cy="5105262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it-IT" sz="4400" dirty="0">
                <a:latin typeface="Arial" panose="020B0604020202020204" pitchFamily="34" charset="0"/>
                <a:ea typeface="STZhongsong" panose="02010600040101010101" pitchFamily="2" charset="-122"/>
                <a:cs typeface="Arial" panose="020B0604020202020204" pitchFamily="34" charset="0"/>
              </a:rPr>
              <a:t>Il </a:t>
            </a:r>
            <a:r>
              <a:rPr lang="it-IT" sz="4500" dirty="0">
                <a:effectLst/>
                <a:latin typeface="Arial" panose="020B0604020202020204" pitchFamily="34" charset="0"/>
                <a:ea typeface="STZhongsong" panose="02010600040101010101" pitchFamily="2" charset="-122"/>
                <a:cs typeface="Arial" panose="020B0604020202020204" pitchFamily="34" charset="0"/>
              </a:rPr>
              <a:t>Sistema Internazionale di Unità, la cui abbreviazione è </a:t>
            </a:r>
            <a:r>
              <a:rPr lang="it-IT" sz="4500" b="1" dirty="0">
                <a:effectLst/>
                <a:latin typeface="Arial" panose="020B0604020202020204" pitchFamily="34" charset="0"/>
                <a:ea typeface="STZhongsong" panose="02010600040101010101" pitchFamily="2" charset="-122"/>
                <a:cs typeface="Arial" panose="020B0604020202020204" pitchFamily="34" charset="0"/>
              </a:rPr>
              <a:t>SI</a:t>
            </a:r>
            <a:r>
              <a:rPr lang="it-IT" sz="4500" dirty="0">
                <a:effectLst/>
                <a:latin typeface="Arial" panose="020B0604020202020204" pitchFamily="34" charset="0"/>
                <a:ea typeface="STZhongsong" panose="02010600040101010101" pitchFamily="2" charset="-122"/>
                <a:cs typeface="Arial" panose="020B0604020202020204" pitchFamily="34" charset="0"/>
              </a:rPr>
              <a:t>, è stato </a:t>
            </a:r>
            <a:r>
              <a:rPr lang="it-IT" sz="4500" b="1" dirty="0">
                <a:effectLst/>
                <a:latin typeface="Arial" panose="020B0604020202020204" pitchFamily="34" charset="0"/>
                <a:ea typeface="STZhongsong" panose="02010600040101010101" pitchFamily="2" charset="-122"/>
                <a:cs typeface="Arial" panose="020B0604020202020204" pitchFamily="34" charset="0"/>
              </a:rPr>
              <a:t>adottato nel 1960</a:t>
            </a:r>
            <a:r>
              <a:rPr lang="it-IT" sz="4500" dirty="0">
                <a:effectLst/>
                <a:latin typeface="Arial" panose="020B0604020202020204" pitchFamily="34" charset="0"/>
                <a:ea typeface="STZhongsong" panose="02010600040101010101" pitchFamily="2" charset="-122"/>
                <a:cs typeface="Arial" panose="020B0604020202020204" pitchFamily="34" charset="0"/>
              </a:rPr>
              <a:t> e </a:t>
            </a:r>
            <a:r>
              <a:rPr lang="it-IT" sz="4500" b="1" dirty="0">
                <a:effectLst/>
                <a:latin typeface="Arial" panose="020B0604020202020204" pitchFamily="34" charset="0"/>
                <a:ea typeface="STZhongsong" panose="02010600040101010101" pitchFamily="2" charset="-122"/>
                <a:cs typeface="Arial" panose="020B0604020202020204" pitchFamily="34" charset="0"/>
              </a:rPr>
              <a:t>completato nel 1983</a:t>
            </a:r>
            <a:r>
              <a:rPr lang="it-IT" sz="4500" dirty="0">
                <a:effectLst/>
                <a:latin typeface="Arial" panose="020B0604020202020204" pitchFamily="34" charset="0"/>
                <a:ea typeface="STZhongsong" panose="02010600040101010101" pitchFamily="2" charset="-122"/>
                <a:cs typeface="Arial" panose="020B0604020202020204" pitchFamily="34" charset="0"/>
              </a:rPr>
              <a:t>, ed è fondato su sette grandezze fondamentali: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2550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6584B806-EED1-4A25-B5E7-E5110D411593}"/>
              </a:ext>
            </a:extLst>
          </p:cNvPr>
          <p:cNvSpPr txBox="1"/>
          <p:nvPr/>
        </p:nvSpPr>
        <p:spPr>
          <a:xfrm>
            <a:off x="1325217" y="967407"/>
            <a:ext cx="10407927" cy="2793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3500" b="1" dirty="0">
                <a:latin typeface="Arial" panose="020B0604020202020204" pitchFamily="34" charset="0"/>
                <a:ea typeface="STZhongsong" panose="02010600040101010101" pitchFamily="2" charset="-122"/>
                <a:cs typeface="Arial" panose="020B0604020202020204" pitchFamily="34" charset="0"/>
              </a:rPr>
              <a:t>la lunghezza, la massa, gli intervalli di tempo, l’intensità di corrente elettrica, la temperatura, l’intensità luminosa e la quantità di sostanza</a:t>
            </a:r>
            <a:r>
              <a:rPr lang="it-IT" sz="3500" dirty="0">
                <a:latin typeface="Arial" panose="020B0604020202020204" pitchFamily="34" charset="0"/>
                <a:ea typeface="STZhongsong" panose="02010600040101010101" pitchFamily="2" charset="-122"/>
                <a:cs typeface="Arial" panose="020B0604020202020204" pitchFamily="34" charset="0"/>
              </a:rPr>
              <a:t>.</a:t>
            </a:r>
          </a:p>
          <a:p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9A4835D-F729-4313-AC75-A697C27CAF89}"/>
              </a:ext>
            </a:extLst>
          </p:cNvPr>
          <p:cNvSpPr txBox="1"/>
          <p:nvPr/>
        </p:nvSpPr>
        <p:spPr>
          <a:xfrm>
            <a:off x="1325217" y="4081669"/>
            <a:ext cx="9144000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500" b="1" dirty="0">
                <a:latin typeface="Arial" panose="020B0604020202020204" pitchFamily="34" charset="0"/>
                <a:ea typeface="STZhongsong" panose="02010600040101010101" pitchFamily="2" charset="-122"/>
                <a:cs typeface="Arial" panose="020B0604020202020204" pitchFamily="34" charset="0"/>
              </a:rPr>
              <a:t>Il Sistema SI è un sistema decimale, quindi con multipli e sottomultipli in base 10.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91804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B0C02A90-ECE6-4B0D-876B-DAF982F818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795" y="422205"/>
            <a:ext cx="11216176" cy="5448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8338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81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Unità di misura del  Sistema Internazionale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Unità di misura del  Sistema Internazionale</dc:title>
  <dc:creator>federico barbarossa</dc:creator>
  <cp:lastModifiedBy>federico barbarossa</cp:lastModifiedBy>
  <cp:revision>1</cp:revision>
  <dcterms:created xsi:type="dcterms:W3CDTF">2020-09-17T18:31:40Z</dcterms:created>
  <dcterms:modified xsi:type="dcterms:W3CDTF">2020-09-17T18:32:47Z</dcterms:modified>
</cp:coreProperties>
</file>